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63" r:id="rId5"/>
    <p:sldId id="257" r:id="rId6"/>
    <p:sldId id="258" r:id="rId7"/>
    <p:sldId id="264" r:id="rId8"/>
    <p:sldId id="259" r:id="rId9"/>
    <p:sldId id="265" r:id="rId10"/>
    <p:sldId id="260" r:id="rId11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/>
    <p:restoredTop sz="94748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B4B7A74-3F9F-0A47-AB08-869ECE84A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116CE-3A61-9140-BB23-AD91FE0A53A8}" type="datetimeFigureOut">
              <a:rPr lang="pl-PL"/>
              <a:pPr>
                <a:defRPr/>
              </a:pPr>
              <a:t>26.07.2024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238DB96-B935-3604-267D-80BC9ACE6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858CC15-6FC8-95BC-9BB7-79248B167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E0D4B-B710-3C47-8C26-1A39B994138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88261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D02AAC0-6008-5EC6-E616-D97289642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B812-54EF-2C49-83C6-291D999DB01B}" type="datetimeFigureOut">
              <a:rPr lang="pl-PL"/>
              <a:pPr>
                <a:defRPr/>
              </a:pPr>
              <a:t>26.07.2024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3EA6A45-7016-147F-17BA-6E3572816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4D2E2FD-02C3-258C-F61E-3B54564C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D20F-2AF8-664F-88F4-183EB79FA8A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00055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68AAA12-9C0E-D194-8334-2B1FE9E5B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DFED5-F4C8-DC48-89F1-ABA3FC1D90B0}" type="datetimeFigureOut">
              <a:rPr lang="pl-PL"/>
              <a:pPr>
                <a:defRPr/>
              </a:pPr>
              <a:t>26.07.2024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FD0D54C-8B72-7433-CAAD-D3648EEB4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206E39B-A842-231F-E3C7-7FBBA8B5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2018-F365-3F4C-9C39-CB3CDEF3C16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39349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34BCC81-37EE-FA2C-212D-FF5D3AD8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0829B-0CFF-A04C-A092-910603145354}" type="datetimeFigureOut">
              <a:rPr lang="pl-PL"/>
              <a:pPr>
                <a:defRPr/>
              </a:pPr>
              <a:t>26.07.2024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6218963-B119-12C8-0802-43AA35087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7CD15D2-65BD-4C59-056A-761B389F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F5E71-B0FE-F94E-88A8-CD3BF558B38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59499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9EDF612-D952-688F-535D-EE007BF9A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B1FC7-5E52-EC41-B1F8-659F4D8D4B52}" type="datetimeFigureOut">
              <a:rPr lang="pl-PL"/>
              <a:pPr>
                <a:defRPr/>
              </a:pPr>
              <a:t>26.07.2024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11C4015-439C-5FE4-7099-136494B18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4F6CADB-28C7-5E14-1D72-7BAD92D4E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87C45-616C-1E4B-B586-6F92FBBE660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78843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xmlns="" id="{0486953A-F759-FE8D-A1EE-FBAA361C3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DA5F1-BCCB-5E40-81A9-EBB6695F1429}" type="datetimeFigureOut">
              <a:rPr lang="pl-PL"/>
              <a:pPr>
                <a:defRPr/>
              </a:pPr>
              <a:t>26.07.2024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xmlns="" id="{C0291E4E-41B1-F708-1A9B-7CF54BEC8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xmlns="" id="{CBFE5AEB-6892-4CAE-961E-BBCB2AE17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36CB1-EB6A-8C4D-861B-27FD51C15F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0446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xmlns="" id="{911A27B1-FB45-81E0-6F39-C7CE32ECB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E9C5E-75E8-1442-A03A-9D6BE2324402}" type="datetimeFigureOut">
              <a:rPr lang="pl-PL"/>
              <a:pPr>
                <a:defRPr/>
              </a:pPr>
              <a:t>26.07.2024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xmlns="" id="{B14463F0-B386-A3E0-A29A-9C8CD1F44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xmlns="" id="{4385A85E-6F8C-32BC-4030-44E39A6E4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A6B93-107A-0847-A4D8-CCB6765CAD7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91332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xmlns="" id="{A7E9222A-D1E7-63C2-585F-E135C934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1DA38-14CA-274D-A842-91BAB735A2B1}" type="datetimeFigureOut">
              <a:rPr lang="pl-PL"/>
              <a:pPr>
                <a:defRPr/>
              </a:pPr>
              <a:t>26.07.2024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xmlns="" id="{8FDD246B-71FD-8846-1162-CAAEE4EF3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xmlns="" id="{3F236B2C-23DE-C593-7A97-2F7AE0A30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1E16C-F7D8-1D4B-A60A-03399B54403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15340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xmlns="" id="{9A843789-2B67-1E6A-CBD6-64C6C9B5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55E31-2151-864A-B7C9-5A1DFB97AB23}" type="datetimeFigureOut">
              <a:rPr lang="pl-PL"/>
              <a:pPr>
                <a:defRPr/>
              </a:pPr>
              <a:t>26.07.2024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xmlns="" id="{4B31C865-1597-8A75-80CD-94FD575A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xmlns="" id="{CBD33211-A658-76EA-3924-3E9E3C410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2D627-1A13-E346-A6BF-50D8D3FE58D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06242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xmlns="" id="{62AF45B5-69AC-A6C5-C7BB-4435FDA69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CA1F7-7E18-4440-B8F4-C76625172D48}" type="datetimeFigureOut">
              <a:rPr lang="pl-PL"/>
              <a:pPr>
                <a:defRPr/>
              </a:pPr>
              <a:t>26.07.2024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xmlns="" id="{05815121-EB71-94FC-87FE-CF3847B2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xmlns="" id="{220A119C-A322-C555-60C2-B664D8E4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B870D-6D62-4E4F-A163-14E81B6FFBF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33458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xmlns="" id="{A080720C-09B2-AC6E-DA8E-A01F23FB0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C6C-F1F5-CD4B-A3AC-326D05D217A1}" type="datetimeFigureOut">
              <a:rPr lang="pl-PL"/>
              <a:pPr>
                <a:defRPr/>
              </a:pPr>
              <a:t>26.07.2024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xmlns="" id="{93C368D0-D4CC-D280-46FE-06EB5A05B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xmlns="" id="{DF2A3F46-1E04-FDDE-4F38-CC6EB1F0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E4E2F-6C34-C847-80CD-26098AA6756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9807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xmlns="" id="{861ECFF8-D669-FA47-4F84-81C2FE27B6D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xmlns="" id="{57B7A954-D7F8-C15E-2E14-93BCA5DA64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75A165A-6610-53E9-FE1A-C71150088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81C9F4-A19D-D549-A6F5-9FEB8D1A83E2}" type="datetimeFigureOut">
              <a:rPr lang="pl-PL"/>
              <a:pPr>
                <a:defRPr/>
              </a:pPr>
              <a:t>26.07.2024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20E115E-337F-A6D3-6350-9258BA6DD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483027C-7CD6-67BF-2B51-CA505C692D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ECA3E19-DB67-B544-B5BF-A62AD5A2E6D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>
            <a:extLst>
              <a:ext uri="{FF2B5EF4-FFF2-40B4-BE49-F238E27FC236}">
                <a16:creationId xmlns:a16="http://schemas.microsoft.com/office/drawing/2014/main" xmlns="" id="{60A6637C-A2ED-D77E-03D9-7244C31A6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333375"/>
            <a:ext cx="8496300" cy="1366838"/>
          </a:xfrm>
        </p:spPr>
        <p:txBody>
          <a:bodyPr/>
          <a:lstStyle/>
          <a:p>
            <a:pPr algn="l" eaLnBrk="1" hangingPunct="1"/>
            <a:r>
              <a:rPr lang="pl-PL" altLang="pl-PL" b="1">
                <a:latin typeface="Verdana" panose="020B0604030504040204" pitchFamily="34" charset="0"/>
              </a:rPr>
              <a:t>MP Impact Awards </a:t>
            </a:r>
            <a:br>
              <a:rPr lang="pl-PL" altLang="pl-PL" b="1">
                <a:latin typeface="Verdana" panose="020B0604030504040204" pitchFamily="34" charset="0"/>
              </a:rPr>
            </a:br>
            <a:r>
              <a:rPr lang="pl-PL" altLang="pl-PL" b="1">
                <a:latin typeface="Verdana" panose="020B0604030504040204" pitchFamily="34" charset="0"/>
              </a:rPr>
              <a:t>– zgłoszenie do konkursu</a:t>
            </a:r>
          </a:p>
        </p:txBody>
      </p:sp>
      <p:pic>
        <p:nvPicPr>
          <p:cNvPr id="2051" name="Obraz 4">
            <a:extLst>
              <a:ext uri="{FF2B5EF4-FFF2-40B4-BE49-F238E27FC236}">
                <a16:creationId xmlns:a16="http://schemas.microsoft.com/office/drawing/2014/main" xmlns="" id="{8DBAADCF-60C0-18F3-FCC6-97F0A2827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28596" y="6000768"/>
            <a:ext cx="2952750" cy="47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pole tekstowe 7">
            <a:extLst>
              <a:ext uri="{FF2B5EF4-FFF2-40B4-BE49-F238E27FC236}">
                <a16:creationId xmlns:a16="http://schemas.microsoft.com/office/drawing/2014/main" xmlns="" id="{C288AFD1-4FA6-0BC0-712F-7E41EE81C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38375"/>
            <a:ext cx="8496300" cy="13849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400" dirty="0">
                <a:latin typeface="Verdana" panose="020B0604030504040204" pitchFamily="34" charset="0"/>
              </a:rPr>
              <a:t>Tytuł (nazwa) projektu: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4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400" dirty="0">
                <a:latin typeface="Verdana" panose="020B0604030504040204" pitchFamily="34" charset="0"/>
              </a:rPr>
              <a:t>Kategoria konkursowa:</a:t>
            </a:r>
            <a:br>
              <a:rPr lang="pl-PL" altLang="pl-PL" sz="1400" dirty="0">
                <a:latin typeface="Verdana" panose="020B0604030504040204" pitchFamily="34" charset="0"/>
              </a:rPr>
            </a:br>
            <a:r>
              <a:rPr lang="pl-PL" altLang="pl-PL" sz="1400" dirty="0">
                <a:latin typeface="Verdana" panose="020B060403050404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4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400" dirty="0">
              <a:latin typeface="Verdana" panose="020B0604030504040204" pitchFamily="34" charset="0"/>
            </a:endParaRPr>
          </a:p>
        </p:txBody>
      </p:sp>
      <p:pic>
        <p:nvPicPr>
          <p:cNvPr id="2053" name="Picture 6">
            <a:extLst>
              <a:ext uri="{FF2B5EF4-FFF2-40B4-BE49-F238E27FC236}">
                <a16:creationId xmlns:a16="http://schemas.microsoft.com/office/drawing/2014/main" xmlns="" id="{477DF904-02CC-0163-7381-739DA046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414596" y="5704646"/>
            <a:ext cx="2086494" cy="72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>
            <a:extLst>
              <a:ext uri="{FF2B5EF4-FFF2-40B4-BE49-F238E27FC236}">
                <a16:creationId xmlns:a16="http://schemas.microsoft.com/office/drawing/2014/main" xmlns="" id="{4EB17866-ED1A-BC34-E383-885FA230B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l-PL" altLang="pl-PL" sz="2400" b="1">
                <a:latin typeface="Verdana" panose="020B0604030504040204" pitchFamily="34" charset="0"/>
              </a:rPr>
              <a:t>Uzasadnienie </a:t>
            </a:r>
            <a:br>
              <a:rPr lang="pl-PL" altLang="pl-PL" sz="2400" b="1">
                <a:latin typeface="Verdana" panose="020B0604030504040204" pitchFamily="34" charset="0"/>
              </a:rPr>
            </a:br>
            <a:r>
              <a:rPr lang="pl-PL" altLang="pl-PL" sz="1400" b="1">
                <a:latin typeface="Verdana" panose="020B0604030504040204" pitchFamily="34" charset="0"/>
              </a:rPr>
              <a:t>(maks. 2 slajdy)</a:t>
            </a:r>
          </a:p>
        </p:txBody>
      </p:sp>
      <p:sp>
        <p:nvSpPr>
          <p:cNvPr id="11267" name="Symbol zastępczy zawartości 2">
            <a:extLst>
              <a:ext uri="{FF2B5EF4-FFF2-40B4-BE49-F238E27FC236}">
                <a16:creationId xmlns:a16="http://schemas.microsoft.com/office/drawing/2014/main" xmlns="" id="{E7A85054-E331-FDBF-291C-14F7645D1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altLang="pl-PL" sz="1400">
              <a:latin typeface="Verdana" panose="020B0604030504040204" pitchFamily="34" charset="0"/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477DF904-02CC-0163-7381-739DA046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215206" y="571480"/>
            <a:ext cx="1514990" cy="52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>
            <a:extLst>
              <a:ext uri="{FF2B5EF4-FFF2-40B4-BE49-F238E27FC236}">
                <a16:creationId xmlns:a16="http://schemas.microsoft.com/office/drawing/2014/main" xmlns="" id="{FFC49665-8B3C-6740-F349-BF208D02A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333375"/>
            <a:ext cx="8496300" cy="1079500"/>
          </a:xfrm>
        </p:spPr>
        <p:txBody>
          <a:bodyPr/>
          <a:lstStyle/>
          <a:p>
            <a:pPr algn="l" eaLnBrk="1" hangingPunct="1"/>
            <a:r>
              <a:rPr lang="pl-PL" altLang="pl-PL" sz="2400" b="1">
                <a:latin typeface="Verdana" panose="020B0604030504040204" pitchFamily="34" charset="0"/>
              </a:rPr>
              <a:t>Zasady prezentacji cz. 1</a:t>
            </a:r>
          </a:p>
        </p:txBody>
      </p:sp>
      <p:sp>
        <p:nvSpPr>
          <p:cNvPr id="3075" name="pole tekstowe 7">
            <a:extLst>
              <a:ext uri="{FF2B5EF4-FFF2-40B4-BE49-F238E27FC236}">
                <a16:creationId xmlns:a16="http://schemas.microsoft.com/office/drawing/2014/main" xmlns="" id="{B604FE86-7F95-1E14-F5FA-EE75251F8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628775"/>
            <a:ext cx="828040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endParaRPr lang="pl-PL" sz="1400" dirty="0">
              <a:latin typeface="Verdana" pitchFamily="34" charset="0"/>
              <a:cs typeface="Arial" charset="0"/>
            </a:endParaRPr>
          </a:p>
          <a:p>
            <a:pPr marL="285750" indent="-285750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Prosimy o: </a:t>
            </a:r>
          </a:p>
          <a:p>
            <a:pPr marL="447675" indent="-180975"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stosowanie czcionki Verdana, rozmiar 14 pkt., kolor czarny,</a:t>
            </a:r>
          </a:p>
          <a:p>
            <a:pPr marL="447675" indent="-180975"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nieprzekraczanie 50 znaków w tytule projektu (licząc ze spacjami)  </a:t>
            </a:r>
          </a:p>
          <a:p>
            <a:pPr marL="447675" indent="-180975"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niestosowanie opisu ciągłego (oprócz streszczenia), tylko używanie punktowania,</a:t>
            </a:r>
          </a:p>
          <a:p>
            <a:pPr marL="447675" indent="-180975"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niezmienianie formatu prezentacji, odstępów między akapitami, interlinii oraz nieprzekraczanie dozwolonej liczby slajdów,</a:t>
            </a:r>
          </a:p>
          <a:p>
            <a:pPr marL="447675" indent="-180975"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niepowiększanie pola tekstowego i niezmienianie marginesów,</a:t>
            </a:r>
          </a:p>
          <a:p>
            <a:pPr marL="447675" indent="-180975"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niestosowanie (niewłączanie) opcji automatycznego dopasowywanie treści do wielkości pola tekstowego,</a:t>
            </a:r>
          </a:p>
          <a:p>
            <a:pPr marL="447675" indent="-180975"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nazwanie pliku prezentacji (analogicznie filmu) wg poniższego wzoru. Prosimy o niestosowanie polskich znaków.</a:t>
            </a:r>
            <a:br>
              <a:rPr lang="pl-PL" sz="1400" dirty="0">
                <a:latin typeface="Verdana" pitchFamily="34" charset="0"/>
                <a:cs typeface="Arial" charset="0"/>
              </a:rPr>
            </a:br>
            <a:r>
              <a:rPr lang="pl-PL" sz="1400" dirty="0" err="1">
                <a:latin typeface="Verdana" pitchFamily="34" charset="0"/>
                <a:cs typeface="Arial" charset="0"/>
              </a:rPr>
              <a:t>Tytul_projektu</a:t>
            </a:r>
            <a:r>
              <a:rPr lang="pl-PL" sz="1400" dirty="0">
                <a:latin typeface="Verdana" pitchFamily="34" charset="0"/>
                <a:cs typeface="Arial" charset="0"/>
              </a:rPr>
              <a:t>/kampanii/inicjatywy_prezentacja.ppt, </a:t>
            </a:r>
            <a:r>
              <a:rPr lang="pl-PL" sz="1400" dirty="0" err="1">
                <a:latin typeface="Verdana" pitchFamily="34" charset="0"/>
                <a:cs typeface="Arial" charset="0"/>
              </a:rPr>
              <a:t>Tytul_projektu</a:t>
            </a:r>
            <a:r>
              <a:rPr lang="pl-PL" sz="1400" dirty="0">
                <a:latin typeface="Verdana" pitchFamily="34" charset="0"/>
                <a:cs typeface="Arial" charset="0"/>
              </a:rPr>
              <a:t>/kampanii/</a:t>
            </a:r>
            <a:r>
              <a:rPr lang="pl-PL" sz="1400" dirty="0" err="1">
                <a:latin typeface="Verdana" pitchFamily="34" charset="0"/>
                <a:cs typeface="Arial" charset="0"/>
              </a:rPr>
              <a:t>inicjatywy_film</a:t>
            </a:r>
            <a:r>
              <a:rPr lang="pl-PL" sz="1400" dirty="0">
                <a:latin typeface="Verdana" pitchFamily="34" charset="0"/>
                <a:cs typeface="Arial" charset="0"/>
              </a:rPr>
              <a:t>, np. </a:t>
            </a:r>
            <a:r>
              <a:rPr lang="pl-PL" sz="1400" dirty="0" err="1">
                <a:latin typeface="Verdana" pitchFamily="34" charset="0"/>
                <a:cs typeface="Arial" charset="0"/>
              </a:rPr>
              <a:t>MP_Impact_Event_prezentacja</a:t>
            </a:r>
            <a:r>
              <a:rPr lang="pl-PL" sz="1400" dirty="0">
                <a:latin typeface="Verdana" pitchFamily="34" charset="0"/>
                <a:cs typeface="Arial" charset="0"/>
              </a:rPr>
              <a:t>, </a:t>
            </a:r>
            <a:r>
              <a:rPr lang="pl-PL" sz="1400" dirty="0" err="1">
                <a:latin typeface="Verdana" pitchFamily="34" charset="0"/>
                <a:cs typeface="Arial" charset="0"/>
              </a:rPr>
              <a:t>MP_Impact_Event</a:t>
            </a:r>
            <a:r>
              <a:rPr lang="pl-PL" sz="1400" dirty="0">
                <a:latin typeface="Verdana" pitchFamily="34" charset="0"/>
                <a:cs typeface="Arial" charset="0"/>
              </a:rPr>
              <a:t>_ film.</a:t>
            </a:r>
            <a:br>
              <a:rPr lang="pl-PL" sz="1400" dirty="0">
                <a:latin typeface="Verdana" pitchFamily="34" charset="0"/>
                <a:cs typeface="Arial" charset="0"/>
              </a:rPr>
            </a:br>
            <a:endParaRPr lang="pl-PL" sz="1400" dirty="0">
              <a:latin typeface="Verdana" pitchFamily="34" charset="0"/>
              <a:cs typeface="Arial" charset="0"/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477DF904-02CC-0163-7381-739DA046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215206" y="571480"/>
            <a:ext cx="1514990" cy="52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>
            <a:extLst>
              <a:ext uri="{FF2B5EF4-FFF2-40B4-BE49-F238E27FC236}">
                <a16:creationId xmlns:a16="http://schemas.microsoft.com/office/drawing/2014/main" xmlns="" id="{EF2FB676-6177-E29F-4ABF-69A6AFD49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213" y="323850"/>
            <a:ext cx="8496300" cy="1079500"/>
          </a:xfrm>
        </p:spPr>
        <p:txBody>
          <a:bodyPr/>
          <a:lstStyle/>
          <a:p>
            <a:pPr algn="l" eaLnBrk="1" hangingPunct="1"/>
            <a:r>
              <a:rPr lang="pl-PL" altLang="pl-PL" sz="2400" b="1">
                <a:latin typeface="Verdana" panose="020B0604030504040204" pitchFamily="34" charset="0"/>
              </a:rPr>
              <a:t>Zasady prezentacji cz. 2</a:t>
            </a:r>
          </a:p>
        </p:txBody>
      </p:sp>
      <p:sp>
        <p:nvSpPr>
          <p:cNvPr id="3075" name="pole tekstowe 7">
            <a:extLst>
              <a:ext uri="{FF2B5EF4-FFF2-40B4-BE49-F238E27FC236}">
                <a16:creationId xmlns:a16="http://schemas.microsoft.com/office/drawing/2014/main" xmlns="" id="{62F85652-E877-99D2-16F5-231903A0A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628775"/>
            <a:ext cx="8280400" cy="294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ts val="300"/>
              </a:spcAft>
              <a:defRPr/>
            </a:pPr>
            <a:endParaRPr lang="pl-PL" sz="1400" dirty="0">
              <a:latin typeface="Verdana" pitchFamily="34" charset="0"/>
              <a:cs typeface="Arial" charset="0"/>
            </a:endParaRPr>
          </a:p>
          <a:p>
            <a:pPr marL="285750" indent="-285750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W opisie projektu proponujemy wskazać m.in. działania mające wpływ na branżę w odniesieniu do grupy docelowej i skali, których dotyczył projekt </a:t>
            </a:r>
          </a:p>
          <a:p>
            <a:pPr marL="285750" indent="-285750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W uzasadnieniu prosimy o wskazanie, dlaczego dany projekt powinien zostać wyróżniony, proponujemy wskazanie efektywności, rezultatów projektu.</a:t>
            </a:r>
          </a:p>
          <a:p>
            <a:pPr marL="285750" indent="-285750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Prezentacja nie powinna zawierać filmów, ani animacji. Tego typu pliki prosimy dołączyć jako materiał dodatkowy do zgłoszenia.</a:t>
            </a:r>
          </a:p>
          <a:p>
            <a:pPr marL="285750" indent="-285750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Prezentacje prosimy dostarczyć w formacie otwartym (nie PDF).</a:t>
            </a:r>
          </a:p>
          <a:p>
            <a:pPr marL="285750" indent="-285750" eaLnBrk="1" hangingPunct="1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l-PL" sz="1400" dirty="0">
                <a:latin typeface="Verdana" pitchFamily="34" charset="0"/>
                <a:cs typeface="Arial" charset="0"/>
              </a:rPr>
              <a:t>Prosimy o skasowanie slajdów „zasady prezentacji” po zakończeniu pracy nad prezentacją.</a:t>
            </a:r>
          </a:p>
          <a:p>
            <a:pPr eaLnBrk="1" hangingPunct="1">
              <a:spcAft>
                <a:spcPts val="300"/>
              </a:spcAft>
              <a:defRPr/>
            </a:pPr>
            <a:endParaRPr lang="pl-PL" sz="1400" dirty="0">
              <a:latin typeface="Verdana" pitchFamily="34" charset="0"/>
              <a:cs typeface="Arial" charset="0"/>
            </a:endParaRPr>
          </a:p>
          <a:p>
            <a:pPr eaLnBrk="1" hangingPunct="1">
              <a:spcAft>
                <a:spcPts val="300"/>
              </a:spcAft>
              <a:defRPr/>
            </a:pPr>
            <a:endParaRPr lang="pl-PL" sz="1400" dirty="0">
              <a:latin typeface="Verdana" pitchFamily="34" charset="0"/>
              <a:cs typeface="Arial" charset="0"/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477DF904-02CC-0163-7381-739DA046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215206" y="571480"/>
            <a:ext cx="1514990" cy="52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ole tekstowe 6">
            <a:extLst>
              <a:ext uri="{FF2B5EF4-FFF2-40B4-BE49-F238E27FC236}">
                <a16:creationId xmlns:a16="http://schemas.microsoft.com/office/drawing/2014/main" xmlns="" id="{412150B5-F329-5F4C-144C-49C20E8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280400" cy="147732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pl-PL" altLang="pl-PL" sz="1400" dirty="0">
                <a:latin typeface="Verdana" panose="020B0604030504040204" pitchFamily="34" charset="0"/>
              </a:rPr>
              <a:t>Kategoria: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pl-PL" altLang="pl-PL" sz="1400" dirty="0">
                <a:latin typeface="Verdana" panose="020B0604030504040204" pitchFamily="34" charset="0"/>
              </a:rPr>
              <a:t>Nazwa projektu: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pl-PL" altLang="pl-PL" sz="1400" dirty="0">
                <a:latin typeface="Verdana" panose="020B0604030504040204" pitchFamily="34" charset="0"/>
              </a:rPr>
              <a:t>Organizator/realizator: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pl-PL" altLang="pl-PL" sz="1400" dirty="0">
                <a:latin typeface="Verdana" panose="020B0604030504040204" pitchFamily="34" charset="0"/>
              </a:rPr>
              <a:t>Współorganizator / współorganizatorzy (jeśli występują):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pl-PL" altLang="pl-PL" sz="1400" dirty="0">
                <a:latin typeface="Verdana" panose="020B0604030504040204" pitchFamily="34" charset="0"/>
              </a:rPr>
              <a:t>Termin realizacji projektu:</a:t>
            </a:r>
          </a:p>
        </p:txBody>
      </p:sp>
      <p:sp>
        <p:nvSpPr>
          <p:cNvPr id="5123" name="Tytuł 1">
            <a:extLst>
              <a:ext uri="{FF2B5EF4-FFF2-40B4-BE49-F238E27FC236}">
                <a16:creationId xmlns:a16="http://schemas.microsoft.com/office/drawing/2014/main" xmlns="" id="{1B264E44-98F6-BC0C-6A07-729AECBD3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algn="l" eaLnBrk="1" hangingPunct="1"/>
            <a:r>
              <a:rPr lang="pl-PL" altLang="pl-PL" sz="2400" b="1">
                <a:latin typeface="Verdana" panose="020B0604030504040204" pitchFamily="34" charset="0"/>
              </a:rPr>
              <a:t>Najważniejsze informacje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477DF904-02CC-0163-7381-739DA046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215206" y="571480"/>
            <a:ext cx="1514990" cy="52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le tekstowe 6">
            <a:extLst>
              <a:ext uri="{FF2B5EF4-FFF2-40B4-BE49-F238E27FC236}">
                <a16:creationId xmlns:a16="http://schemas.microsoft.com/office/drawing/2014/main" xmlns="" id="{DB1267AE-C34A-E7D3-2144-E76A30084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28040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pl-PL" altLang="pl-PL" sz="1400">
                <a:latin typeface="Verdana" panose="020B0604030504040204" pitchFamily="34" charset="0"/>
              </a:rPr>
              <a:t>Opis do 1000 znaków, stanowiący wskazanie idei i jednocześnie streszczenie projektu:</a:t>
            </a:r>
          </a:p>
        </p:txBody>
      </p:sp>
      <p:sp>
        <p:nvSpPr>
          <p:cNvPr id="6147" name="Tytuł 1">
            <a:extLst>
              <a:ext uri="{FF2B5EF4-FFF2-40B4-BE49-F238E27FC236}">
                <a16:creationId xmlns:a16="http://schemas.microsoft.com/office/drawing/2014/main" xmlns="" id="{D1502D4F-D9AF-E50B-211F-2201186AD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algn="l" eaLnBrk="1" hangingPunct="1"/>
            <a:r>
              <a:rPr lang="pl-PL" altLang="pl-PL" sz="2400" b="1" dirty="0">
                <a:latin typeface="Verdana" panose="020B0604030504040204" pitchFamily="34" charset="0"/>
              </a:rPr>
              <a:t>Idea (streszczenie)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477DF904-02CC-0163-7381-739DA046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215206" y="571480"/>
            <a:ext cx="1514990" cy="52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>
            <a:extLst>
              <a:ext uri="{FF2B5EF4-FFF2-40B4-BE49-F238E27FC236}">
                <a16:creationId xmlns:a16="http://schemas.microsoft.com/office/drawing/2014/main" xmlns="" id="{A2B8EF4F-4E77-0D6B-2431-13DF7E35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algn="l" eaLnBrk="1" hangingPunct="1"/>
            <a:r>
              <a:rPr lang="pl-PL" altLang="pl-PL" sz="2400" b="1">
                <a:latin typeface="Verdana" panose="020B0604030504040204" pitchFamily="34" charset="0"/>
              </a:rPr>
              <a:t>Cele</a:t>
            </a:r>
            <a:br>
              <a:rPr lang="pl-PL" altLang="pl-PL" sz="2400" b="1">
                <a:latin typeface="Verdana" panose="020B0604030504040204" pitchFamily="34" charset="0"/>
              </a:rPr>
            </a:br>
            <a:r>
              <a:rPr lang="pl-PL" altLang="pl-PL" sz="1400" b="1">
                <a:solidFill>
                  <a:srgbClr val="000000"/>
                </a:solidFill>
                <a:latin typeface="Verdana" panose="020B0604030504040204" pitchFamily="34" charset="0"/>
              </a:rPr>
              <a:t>(jeden slajd)</a:t>
            </a:r>
            <a:endParaRPr lang="pl-PL" altLang="pl-PL" sz="2400" b="1">
              <a:latin typeface="Verdana" panose="020B0604030504040204" pitchFamily="34" charset="0"/>
            </a:endParaRPr>
          </a:p>
        </p:txBody>
      </p:sp>
      <p:sp>
        <p:nvSpPr>
          <p:cNvPr id="7171" name="Symbol zastępczy zawartości 2">
            <a:extLst>
              <a:ext uri="{FF2B5EF4-FFF2-40B4-BE49-F238E27FC236}">
                <a16:creationId xmlns:a16="http://schemas.microsoft.com/office/drawing/2014/main" xmlns="" id="{A24BB530-17FB-8F41-FFEF-B4C566342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altLang="pl-PL" sz="1400">
              <a:latin typeface="Verdana" panose="020B0604030504040204" pitchFamily="34" charset="0"/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477DF904-02CC-0163-7381-739DA046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215206" y="571480"/>
            <a:ext cx="1514990" cy="52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>
            <a:extLst>
              <a:ext uri="{FF2B5EF4-FFF2-40B4-BE49-F238E27FC236}">
                <a16:creationId xmlns:a16="http://schemas.microsoft.com/office/drawing/2014/main" xmlns="" id="{7DEA7BB0-43E6-C7BC-AD05-CA170916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algn="l" eaLnBrk="1" hangingPunct="1"/>
            <a:r>
              <a:rPr lang="pl-PL" altLang="pl-PL" sz="2400" b="1">
                <a:latin typeface="Verdana" panose="020B0604030504040204" pitchFamily="34" charset="0"/>
              </a:rPr>
              <a:t>Grupa odbiorcza</a:t>
            </a:r>
            <a:br>
              <a:rPr lang="pl-PL" altLang="pl-PL" sz="2400" b="1">
                <a:latin typeface="Verdana" panose="020B0604030504040204" pitchFamily="34" charset="0"/>
              </a:rPr>
            </a:br>
            <a:r>
              <a:rPr lang="pl-PL" altLang="pl-PL" sz="1400" b="1">
                <a:solidFill>
                  <a:srgbClr val="000000"/>
                </a:solidFill>
                <a:latin typeface="Verdana" panose="020B0604030504040204" pitchFamily="34" charset="0"/>
              </a:rPr>
              <a:t>(jeden slajd)</a:t>
            </a:r>
            <a:endParaRPr lang="pl-PL" altLang="pl-PL" sz="2400" b="1">
              <a:latin typeface="Verdana" panose="020B0604030504040204" pitchFamily="34" charset="0"/>
            </a:endParaRPr>
          </a:p>
        </p:txBody>
      </p:sp>
      <p:sp>
        <p:nvSpPr>
          <p:cNvPr id="8195" name="Symbol zastępczy zawartości 2">
            <a:extLst>
              <a:ext uri="{FF2B5EF4-FFF2-40B4-BE49-F238E27FC236}">
                <a16:creationId xmlns:a16="http://schemas.microsoft.com/office/drawing/2014/main" xmlns="" id="{424BF252-0028-A5DD-3C9F-86B8DC2F2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altLang="pl-PL" sz="1400">
              <a:latin typeface="Verdana" panose="020B0604030504040204" pitchFamily="34" charset="0"/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477DF904-02CC-0163-7381-739DA046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215206" y="571480"/>
            <a:ext cx="1514990" cy="52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>
            <a:extLst>
              <a:ext uri="{FF2B5EF4-FFF2-40B4-BE49-F238E27FC236}">
                <a16:creationId xmlns:a16="http://schemas.microsoft.com/office/drawing/2014/main" xmlns="" id="{36906C45-A4A7-C76D-7E25-9F3F8E06D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l-PL" altLang="pl-PL" sz="2400" b="1">
                <a:latin typeface="Verdana" panose="020B0604030504040204" pitchFamily="34" charset="0"/>
              </a:rPr>
              <a:t>Opis realizacji projektu </a:t>
            </a:r>
            <a:br>
              <a:rPr lang="pl-PL" altLang="pl-PL" sz="2400" b="1">
                <a:latin typeface="Verdana" panose="020B0604030504040204" pitchFamily="34" charset="0"/>
              </a:rPr>
            </a:br>
            <a:r>
              <a:rPr lang="pl-PL" altLang="pl-PL" sz="1400" b="1">
                <a:latin typeface="Verdana" panose="020B0604030504040204" pitchFamily="34" charset="0"/>
              </a:rPr>
              <a:t>(maks. 5 slajdów)</a:t>
            </a:r>
          </a:p>
        </p:txBody>
      </p:sp>
      <p:sp>
        <p:nvSpPr>
          <p:cNvPr id="9219" name="Symbol zastępczy zawartości 2">
            <a:extLst>
              <a:ext uri="{FF2B5EF4-FFF2-40B4-BE49-F238E27FC236}">
                <a16:creationId xmlns:a16="http://schemas.microsoft.com/office/drawing/2014/main" xmlns="" id="{687B1D7A-3BA6-4348-E54B-E48F71DD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altLang="pl-PL" sz="1400">
              <a:latin typeface="Verdana" panose="020B0604030504040204" pitchFamily="34" charset="0"/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477DF904-02CC-0163-7381-739DA046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215206" y="571480"/>
            <a:ext cx="1514990" cy="52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>
            <a:extLst>
              <a:ext uri="{FF2B5EF4-FFF2-40B4-BE49-F238E27FC236}">
                <a16:creationId xmlns:a16="http://schemas.microsoft.com/office/drawing/2014/main" xmlns="" id="{2A154C8A-372E-931A-2731-E5D1AB8DD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l-PL" altLang="pl-PL" sz="2400" b="1" dirty="0">
                <a:latin typeface="Verdana" panose="020B0604030504040204" pitchFamily="34" charset="0"/>
              </a:rPr>
              <a:t>Efekty (rezultaty)</a:t>
            </a:r>
            <a:br>
              <a:rPr lang="pl-PL" altLang="pl-PL" sz="2400" b="1" dirty="0">
                <a:latin typeface="Verdana" panose="020B0604030504040204" pitchFamily="34" charset="0"/>
              </a:rPr>
            </a:br>
            <a:r>
              <a:rPr lang="pl-PL" altLang="pl-PL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(jeden slajd)</a:t>
            </a:r>
            <a:endParaRPr lang="pl-PL" altLang="pl-PL" sz="1400" b="1" dirty="0">
              <a:latin typeface="Verdana" panose="020B0604030504040204" pitchFamily="34" charset="0"/>
            </a:endParaRPr>
          </a:p>
        </p:txBody>
      </p:sp>
      <p:sp>
        <p:nvSpPr>
          <p:cNvPr id="10243" name="Symbol zastępczy zawartości 2">
            <a:extLst>
              <a:ext uri="{FF2B5EF4-FFF2-40B4-BE49-F238E27FC236}">
                <a16:creationId xmlns:a16="http://schemas.microsoft.com/office/drawing/2014/main" xmlns="" id="{ECCD9ACE-21BC-DEDA-A9E5-30E098D13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l-PL" altLang="pl-PL" sz="1400">
              <a:latin typeface="Verdana" panose="020B0604030504040204" pitchFamily="34" charset="0"/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477DF904-02CC-0163-7381-739DA046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215206" y="571480"/>
            <a:ext cx="1514990" cy="52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245</Words>
  <Application>Microsoft Macintosh PowerPoint</Application>
  <PresentationFormat>Pokaz na ekranie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MP Impact Awards  – zgłoszenie do konkursu</vt:lpstr>
      <vt:lpstr>Zasady prezentacji cz. 1</vt:lpstr>
      <vt:lpstr>Zasady prezentacji cz. 2</vt:lpstr>
      <vt:lpstr>Najważniejsze informacje</vt:lpstr>
      <vt:lpstr>Idea (streszczenie)</vt:lpstr>
      <vt:lpstr>Cele (jeden slajd)</vt:lpstr>
      <vt:lpstr>Grupa odbiorcza (jeden slajd)</vt:lpstr>
      <vt:lpstr>Opis realizacji projektu  (maks. 5 slajdów)</vt:lpstr>
      <vt:lpstr>Efekty (rezultaty) (jeden slajd)</vt:lpstr>
      <vt:lpstr>Uzasadnienie  (maks. 2 slajdy)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Prezentacja_mp_power_projekt</dc:title>
  <dc:creator>Magda</dc:creator>
  <cp:lastModifiedBy>Michał B</cp:lastModifiedBy>
  <cp:revision>47</cp:revision>
  <dcterms:created xsi:type="dcterms:W3CDTF">2012-09-16T12:51:03Z</dcterms:created>
  <dcterms:modified xsi:type="dcterms:W3CDTF">2024-07-26T14:36:20Z</dcterms:modified>
</cp:coreProperties>
</file>